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LINDSHIRE LN
Intersection ID: 5147263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LINDSHIRE LN
Intersection ID: 5147263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LINDSHIRE LN
Intersection ID: 5147263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Left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7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SLAUGHTER LN / LINDSHIRE LN
Intersection ID: 5147263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